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5"/>
  </p:notesMasterIdLst>
  <p:handoutMasterIdLst>
    <p:handoutMasterId r:id="rId6"/>
  </p:handoutMasterIdLst>
  <p:sldIdLst>
    <p:sldId id="346" r:id="rId2"/>
    <p:sldId id="378" r:id="rId3"/>
    <p:sldId id="379" r:id="rId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9A046E-6B9B-4036-B476-3C61FA445E45}">
          <p14:sldIdLst>
            <p14:sldId id="346"/>
            <p14:sldId id="378"/>
            <p14:sldId id="379"/>
          </p14:sldIdLst>
        </p14:section>
        <p14:section name="Examples" id="{50EF13D4-0C7E-44CE-A013-DC12FACA97EB}">
          <p14:sldIdLst/>
        </p14:section>
        <p14:section name="Tools" id="{6D279879-29C1-42D6-9CA4-77CBB09005DE}">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2683"/>
    <a:srgbClr val="CBCBCB"/>
    <a:srgbClr val="F8971D"/>
    <a:srgbClr val="FFC850"/>
    <a:srgbClr val="5F5F5F"/>
    <a:srgbClr val="28A0DC"/>
    <a:srgbClr val="7DAF64"/>
    <a:srgbClr val="D95E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BF3D6F-06FB-402C-BDC6-BDCFBC2EDB56}" v="9" dt="2024-05-14T18:02:29.1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1"/>
    <p:restoredTop sz="93657" autoAdjust="0"/>
  </p:normalViewPr>
  <p:slideViewPr>
    <p:cSldViewPr snapToGrid="0" snapToObjects="1">
      <p:cViewPr varScale="1">
        <p:scale>
          <a:sx n="62" d="100"/>
          <a:sy n="62" d="100"/>
        </p:scale>
        <p:origin x="996"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6/11/relationships/changesInfo" Target="changesInfos/changesInfo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an Wheatcroft" userId="46fe7c12-73d3-4649-aeca-558387682722" providerId="ADAL" clId="{CFBF3D6F-06FB-402C-BDC6-BDCFBC2EDB56}"/>
    <pc:docChg chg="undo custSel delSld modSld modSection">
      <pc:chgData name="Karan Wheatcroft" userId="46fe7c12-73d3-4649-aeca-558387682722" providerId="ADAL" clId="{CFBF3D6F-06FB-402C-BDC6-BDCFBC2EDB56}" dt="2024-05-14T18:03:04.297" v="1881" actId="14100"/>
      <pc:docMkLst>
        <pc:docMk/>
      </pc:docMkLst>
      <pc:sldChg chg="modSp mod">
        <pc:chgData name="Karan Wheatcroft" userId="46fe7c12-73d3-4649-aeca-558387682722" providerId="ADAL" clId="{CFBF3D6F-06FB-402C-BDC6-BDCFBC2EDB56}" dt="2024-05-14T18:03:04.297" v="1881" actId="14100"/>
        <pc:sldMkLst>
          <pc:docMk/>
          <pc:sldMk cId="0" sldId="346"/>
        </pc:sldMkLst>
        <pc:spChg chg="mod">
          <ac:chgData name="Karan Wheatcroft" userId="46fe7c12-73d3-4649-aeca-558387682722" providerId="ADAL" clId="{CFBF3D6F-06FB-402C-BDC6-BDCFBC2EDB56}" dt="2024-05-14T18:02:34.648" v="1836" actId="20577"/>
          <ac:spMkLst>
            <pc:docMk/>
            <pc:sldMk cId="0" sldId="346"/>
            <ac:spMk id="2" creationId="{0C5F2838-DDA2-4D65-9901-F04927F9EB28}"/>
          </ac:spMkLst>
        </pc:spChg>
        <pc:spChg chg="mod">
          <ac:chgData name="Karan Wheatcroft" userId="46fe7c12-73d3-4649-aeca-558387682722" providerId="ADAL" clId="{CFBF3D6F-06FB-402C-BDC6-BDCFBC2EDB56}" dt="2024-05-14T18:03:04.297" v="1881" actId="14100"/>
          <ac:spMkLst>
            <pc:docMk/>
            <pc:sldMk cId="0" sldId="346"/>
            <ac:spMk id="3" creationId="{B010166C-ADAC-484A-BB0C-FB3DE484EE48}"/>
          </ac:spMkLst>
        </pc:spChg>
      </pc:sldChg>
      <pc:sldChg chg="modSp mod">
        <pc:chgData name="Karan Wheatcroft" userId="46fe7c12-73d3-4649-aeca-558387682722" providerId="ADAL" clId="{CFBF3D6F-06FB-402C-BDC6-BDCFBC2EDB56}" dt="2024-05-14T18:01:42.596" v="1829" actId="20577"/>
        <pc:sldMkLst>
          <pc:docMk/>
          <pc:sldMk cId="4130272284" sldId="378"/>
        </pc:sldMkLst>
        <pc:spChg chg="mod">
          <ac:chgData name="Karan Wheatcroft" userId="46fe7c12-73d3-4649-aeca-558387682722" providerId="ADAL" clId="{CFBF3D6F-06FB-402C-BDC6-BDCFBC2EDB56}" dt="2024-05-14T17:57:15.454" v="1565" actId="1035"/>
          <ac:spMkLst>
            <pc:docMk/>
            <pc:sldMk cId="4130272284" sldId="378"/>
            <ac:spMk id="38960" creationId="{6FC4AB52-9D4F-422A-A98E-E2C981BC0928}"/>
          </ac:spMkLst>
        </pc:spChg>
        <pc:graphicFrameChg chg="mod modGraphic">
          <ac:chgData name="Karan Wheatcroft" userId="46fe7c12-73d3-4649-aeca-558387682722" providerId="ADAL" clId="{CFBF3D6F-06FB-402C-BDC6-BDCFBC2EDB56}" dt="2024-05-14T18:01:42.596" v="1829" actId="20577"/>
          <ac:graphicFrameMkLst>
            <pc:docMk/>
            <pc:sldMk cId="4130272284" sldId="378"/>
            <ac:graphicFrameMk id="2" creationId="{2EF10CC9-1538-126E-22CC-BAEBB4655AD0}"/>
          </ac:graphicFrameMkLst>
        </pc:graphicFrameChg>
      </pc:sldChg>
      <pc:sldChg chg="delSp modSp mod">
        <pc:chgData name="Karan Wheatcroft" userId="46fe7c12-73d3-4649-aeca-558387682722" providerId="ADAL" clId="{CFBF3D6F-06FB-402C-BDC6-BDCFBC2EDB56}" dt="2024-05-14T17:58:58.500" v="1661" actId="20577"/>
        <pc:sldMkLst>
          <pc:docMk/>
          <pc:sldMk cId="1744606445" sldId="379"/>
        </pc:sldMkLst>
        <pc:spChg chg="del">
          <ac:chgData name="Karan Wheatcroft" userId="46fe7c12-73d3-4649-aeca-558387682722" providerId="ADAL" clId="{CFBF3D6F-06FB-402C-BDC6-BDCFBC2EDB56}" dt="2024-05-14T17:44:57.432" v="525" actId="478"/>
          <ac:spMkLst>
            <pc:docMk/>
            <pc:sldMk cId="1744606445" sldId="379"/>
            <ac:spMk id="4" creationId="{54DE4CBB-EF48-0C19-19C0-ED8BF2F8DB15}"/>
          </ac:spMkLst>
        </pc:spChg>
        <pc:graphicFrameChg chg="mod modGraphic">
          <ac:chgData name="Karan Wheatcroft" userId="46fe7c12-73d3-4649-aeca-558387682722" providerId="ADAL" clId="{CFBF3D6F-06FB-402C-BDC6-BDCFBC2EDB56}" dt="2024-05-14T17:58:58.500" v="1661" actId="20577"/>
          <ac:graphicFrameMkLst>
            <pc:docMk/>
            <pc:sldMk cId="1744606445" sldId="379"/>
            <ac:graphicFrameMk id="6" creationId="{3B4D53D8-0A23-869A-4C01-7D6934BABCC8}"/>
          </ac:graphicFrameMkLst>
        </pc:graphicFrameChg>
      </pc:sldChg>
      <pc:sldChg chg="modSp del mod">
        <pc:chgData name="Karan Wheatcroft" userId="46fe7c12-73d3-4649-aeca-558387682722" providerId="ADAL" clId="{CFBF3D6F-06FB-402C-BDC6-BDCFBC2EDB56}" dt="2024-05-14T17:44:36.619" v="504" actId="2696"/>
        <pc:sldMkLst>
          <pc:docMk/>
          <pc:sldMk cId="334430442" sldId="380"/>
        </pc:sldMkLst>
        <pc:graphicFrameChg chg="modGraphic">
          <ac:chgData name="Karan Wheatcroft" userId="46fe7c12-73d3-4649-aeca-558387682722" providerId="ADAL" clId="{CFBF3D6F-06FB-402C-BDC6-BDCFBC2EDB56}" dt="2024-05-14T17:39:13.542" v="166" actId="2164"/>
          <ac:graphicFrameMkLst>
            <pc:docMk/>
            <pc:sldMk cId="334430442" sldId="380"/>
            <ac:graphicFrameMk id="6" creationId="{DFE04E2B-0227-F325-E795-5A8C3BE84284}"/>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C237F4-301F-DA43-B4D4-E7BBDEBBA09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11B5A49-48AF-034C-888A-9F420170DB7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915257D-0302-624C-884C-F50B299F7386}" type="datetime1">
              <a:rPr lang="en-GB" smtClean="0"/>
              <a:t>14/05/2024</a:t>
            </a:fld>
            <a:endParaRPr lang="en-US"/>
          </a:p>
        </p:txBody>
      </p:sp>
      <p:sp>
        <p:nvSpPr>
          <p:cNvPr id="4" name="Footer Placeholder 3">
            <a:extLst>
              <a:ext uri="{FF2B5EF4-FFF2-40B4-BE49-F238E27FC236}">
                <a16:creationId xmlns:a16="http://schemas.microsoft.com/office/drawing/2014/main" id="{DD87F3C0-AD34-5A4A-B27E-250862593F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F409813-B459-4743-BF34-C8B2C8433729}"/>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2BC4545-25F6-944D-86CF-EA81BD38560F}" type="slidenum">
              <a:rPr lang="en-US" smtClean="0"/>
              <a:t>‹#›</a:t>
            </a:fld>
            <a:endParaRPr lang="en-US"/>
          </a:p>
        </p:txBody>
      </p:sp>
    </p:spTree>
    <p:extLst>
      <p:ext uri="{BB962C8B-B14F-4D97-AF65-F5344CB8AC3E}">
        <p14:creationId xmlns:p14="http://schemas.microsoft.com/office/powerpoint/2010/main" val="330400550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282689-571A-B24B-9671-370EFB1AD43C}" type="datetime1">
              <a:rPr lang="en-GB" smtClean="0"/>
              <a:t>14/05/2024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B85F33-7DA6-424A-BEB6-8E621AFB5FBA}" type="slidenum">
              <a:rPr lang="en-US" smtClean="0"/>
              <a:t>‹#›</a:t>
            </a:fld>
            <a:endParaRPr lang="en-US"/>
          </a:p>
        </p:txBody>
      </p:sp>
    </p:spTree>
    <p:extLst>
      <p:ext uri="{BB962C8B-B14F-4D97-AF65-F5344CB8AC3E}">
        <p14:creationId xmlns:p14="http://schemas.microsoft.com/office/powerpoint/2010/main" val="20721693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454B1109-8B22-4A89-9EA8-221D4B9697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A74521AE-2E96-409E-95BA-AC494F1D45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7172" name="Slide Number Placeholder 3">
            <a:extLst>
              <a:ext uri="{FF2B5EF4-FFF2-40B4-BE49-F238E27FC236}">
                <a16:creationId xmlns:a16="http://schemas.microsoft.com/office/drawing/2014/main" id="{C294C99A-D9F9-407F-8FAB-3EDD7EBD17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5E9ED77-E821-4264-8549-A3BD5D2558CE}" type="slidenum">
              <a:rPr lang="en-GB" altLang="en-US" sz="1200"/>
              <a:pPr eaLnBrk="1" hangingPunct="1"/>
              <a:t>1</a:t>
            </a:fld>
            <a:endParaRPr lang="en-GB"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4015107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lnSpc>
                <a:spcPct val="10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3654CED2-8856-3049-BBDE-40994C100428}"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12" name="Straight Connector 11">
            <a:extLst>
              <a:ext uri="{FF2B5EF4-FFF2-40B4-BE49-F238E27FC236}">
                <a16:creationId xmlns:a16="http://schemas.microsoft.com/office/drawing/2014/main" id="{D4C4D7DC-7B20-2449-BD2E-3B9518959AF8}"/>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43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95-D774-0A46-B467-2C52A93CA7D5}"/>
              </a:ext>
            </a:extLst>
          </p:cNvPr>
          <p:cNvSpPr>
            <a:spLocks noGrp="1"/>
          </p:cNvSpPr>
          <p:nvPr>
            <p:ph type="title" hasCustomPrompt="1"/>
          </p:nvPr>
        </p:nvSpPr>
        <p:spPr>
          <a:xfrm>
            <a:off x="366850" y="1049656"/>
            <a:ext cx="11461476" cy="823912"/>
          </a:xfrm>
        </p:spPr>
        <p:txBody>
          <a:bodyPr anchor="b" anchorCtr="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ADF04D1-1D24-8545-BE44-8F5347713A93}"/>
              </a:ext>
            </a:extLst>
          </p:cNvPr>
          <p:cNvSpPr>
            <a:spLocks noGrp="1"/>
          </p:cNvSpPr>
          <p:nvPr>
            <p:ph type="body" idx="1"/>
          </p:nvPr>
        </p:nvSpPr>
        <p:spPr>
          <a:xfrm>
            <a:off x="363674" y="2020823"/>
            <a:ext cx="5633901" cy="667132"/>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55B6AAA1-70A3-BA4A-9EA1-2C0F8F534E73}"/>
              </a:ext>
            </a:extLst>
          </p:cNvPr>
          <p:cNvSpPr>
            <a:spLocks noGrp="1"/>
          </p:cNvSpPr>
          <p:nvPr>
            <p:ph sz="half" idx="2"/>
          </p:nvPr>
        </p:nvSpPr>
        <p:spPr>
          <a:xfrm>
            <a:off x="363674" y="2687955"/>
            <a:ext cx="5633901" cy="3493389"/>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671D8837-ABB3-9045-A4A0-A0A5FC6AA592}"/>
              </a:ext>
            </a:extLst>
          </p:cNvPr>
          <p:cNvSpPr>
            <a:spLocks noGrp="1"/>
          </p:cNvSpPr>
          <p:nvPr>
            <p:ph type="body" sz="quarter" idx="3"/>
          </p:nvPr>
        </p:nvSpPr>
        <p:spPr>
          <a:xfrm>
            <a:off x="6172200" y="2020823"/>
            <a:ext cx="5659302" cy="667131"/>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63B003F8-FB36-8345-915A-295EB74B008A}"/>
              </a:ext>
            </a:extLst>
          </p:cNvPr>
          <p:cNvSpPr>
            <a:spLocks noGrp="1"/>
          </p:cNvSpPr>
          <p:nvPr>
            <p:ph sz="quarter" idx="4"/>
          </p:nvPr>
        </p:nvSpPr>
        <p:spPr>
          <a:xfrm>
            <a:off x="6172200" y="2687955"/>
            <a:ext cx="5652950" cy="349338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22EADB-22A1-8E4B-9314-AB7EC8B1324E}"/>
              </a:ext>
            </a:extLst>
          </p:cNvPr>
          <p:cNvSpPr>
            <a:spLocks noGrp="1"/>
          </p:cNvSpPr>
          <p:nvPr>
            <p:ph type="dt" sz="half" idx="10"/>
          </p:nvPr>
        </p:nvSpPr>
        <p:spPr/>
        <p:txBody>
          <a:bodyPr/>
          <a:lstStyle/>
          <a:p>
            <a:fld id="{AAA2A2E7-967D-8549-90F5-C1C435E24400}" type="datetime1">
              <a:rPr lang="en-GB" smtClean="0"/>
              <a:t>14/05/2024</a:t>
            </a:fld>
            <a:endParaRPr lang="en-US"/>
          </a:p>
        </p:txBody>
      </p:sp>
      <p:sp>
        <p:nvSpPr>
          <p:cNvPr id="8" name="Footer Placeholder 7">
            <a:extLst>
              <a:ext uri="{FF2B5EF4-FFF2-40B4-BE49-F238E27FC236}">
                <a16:creationId xmlns:a16="http://schemas.microsoft.com/office/drawing/2014/main" id="{52B18BC9-147E-784E-892C-8C5F90439A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0956-C20B-964F-AF08-04651053C595}"/>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10" name="Straight Connector 9">
            <a:extLst>
              <a:ext uri="{FF2B5EF4-FFF2-40B4-BE49-F238E27FC236}">
                <a16:creationId xmlns:a16="http://schemas.microsoft.com/office/drawing/2014/main" id="{532EE56D-C1D9-934A-9AE7-442A7B872363}"/>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4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392B-BBD6-EF4B-A321-10EC5C35DA99}"/>
              </a:ext>
            </a:extLst>
          </p:cNvPr>
          <p:cNvSpPr>
            <a:spLocks noGrp="1"/>
          </p:cNvSpPr>
          <p:nvPr>
            <p:ph type="title" hasCustomPrompt="1"/>
          </p:nvPr>
        </p:nvSpPr>
        <p:spPr>
          <a:xfrm>
            <a:off x="366850" y="1031292"/>
            <a:ext cx="11458300" cy="842276"/>
          </a:xfrm>
        </p:spPr>
        <p:txBody>
          <a:bodyPr anchor="b" anchorCtr="0"/>
          <a:lstStyle/>
          <a:p>
            <a:r>
              <a:rPr lang="en-GB" dirty="0"/>
              <a:t>Click to edit master title style</a:t>
            </a:r>
            <a:endParaRPr lang="en-US" dirty="0"/>
          </a:p>
        </p:txBody>
      </p:sp>
      <p:sp>
        <p:nvSpPr>
          <p:cNvPr id="3" name="Date Placeholder 2">
            <a:extLst>
              <a:ext uri="{FF2B5EF4-FFF2-40B4-BE49-F238E27FC236}">
                <a16:creationId xmlns:a16="http://schemas.microsoft.com/office/drawing/2014/main" id="{A778B1F5-01D3-3349-8EC2-D012A1EE2CFC}"/>
              </a:ext>
            </a:extLst>
          </p:cNvPr>
          <p:cNvSpPr>
            <a:spLocks noGrp="1"/>
          </p:cNvSpPr>
          <p:nvPr>
            <p:ph type="dt" sz="half" idx="10"/>
          </p:nvPr>
        </p:nvSpPr>
        <p:spPr/>
        <p:txBody>
          <a:bodyPr/>
          <a:lstStyle/>
          <a:p>
            <a:fld id="{65B06B5A-D839-D44D-B4C8-AF5167ED2629}" type="datetime1">
              <a:rPr lang="en-GB" smtClean="0"/>
              <a:t>14/05/2024</a:t>
            </a:fld>
            <a:endParaRPr lang="en-US"/>
          </a:p>
        </p:txBody>
      </p:sp>
      <p:sp>
        <p:nvSpPr>
          <p:cNvPr id="4" name="Footer Placeholder 3">
            <a:extLst>
              <a:ext uri="{FF2B5EF4-FFF2-40B4-BE49-F238E27FC236}">
                <a16:creationId xmlns:a16="http://schemas.microsoft.com/office/drawing/2014/main" id="{891FA987-029E-014B-9D84-2653CE6569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CCAC2B-4B3B-4242-B9FE-B79289D17248}"/>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42382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0" y="0"/>
            <a:ext cx="12192000" cy="6858000"/>
          </a:xfrm>
        </p:spPr>
        <p:txBody>
          <a:bodyPr/>
          <a:lstStyle/>
          <a:p>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14/05/2024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090" y="5125266"/>
            <a:ext cx="12002530" cy="1132367"/>
          </a:xfrm>
          <a:prstGeom prst="rect">
            <a:avLst/>
          </a:prstGeom>
        </p:spPr>
      </p:pic>
    </p:spTree>
    <p:extLst>
      <p:ext uri="{BB962C8B-B14F-4D97-AF65-F5344CB8AC3E}">
        <p14:creationId xmlns:p14="http://schemas.microsoft.com/office/powerpoint/2010/main" val="1446469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7B3D3-3375-FA48-8B94-1D7D1D9336A6}"/>
              </a:ext>
            </a:extLst>
          </p:cNvPr>
          <p:cNvSpPr>
            <a:spLocks noGrp="1"/>
          </p:cNvSpPr>
          <p:nvPr>
            <p:ph type="dt" sz="half" idx="10"/>
          </p:nvPr>
        </p:nvSpPr>
        <p:spPr/>
        <p:txBody>
          <a:bodyPr/>
          <a:lstStyle/>
          <a:p>
            <a:fld id="{AC440313-A122-C14C-B656-D37AB3F0E6CE}" type="datetime1">
              <a:rPr lang="en-GB" smtClean="0"/>
              <a:t>14/05/2024</a:t>
            </a:fld>
            <a:endParaRPr lang="en-US"/>
          </a:p>
        </p:txBody>
      </p:sp>
      <p:sp>
        <p:nvSpPr>
          <p:cNvPr id="3" name="Footer Placeholder 2">
            <a:extLst>
              <a:ext uri="{FF2B5EF4-FFF2-40B4-BE49-F238E27FC236}">
                <a16:creationId xmlns:a16="http://schemas.microsoft.com/office/drawing/2014/main" id="{EE3D3A8D-4B03-B847-9AD2-84C8E96CFC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89493D-0E85-E343-9965-59201105DA99}"/>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2011625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D80A-AB39-984B-9B38-DE5B213FE011}"/>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979AAB1-D998-1143-BE1C-676AF9B9EA0E}"/>
              </a:ext>
            </a:extLst>
          </p:cNvPr>
          <p:cNvSpPr>
            <a:spLocks noGrp="1"/>
          </p:cNvSpPr>
          <p:nvPr>
            <p:ph idx="1"/>
          </p:nvPr>
        </p:nvSpPr>
        <p:spPr>
          <a:xfrm>
            <a:off x="6300216" y="1042289"/>
            <a:ext cx="5524934" cy="4873625"/>
          </a:xfrm>
        </p:spPr>
        <p:txBody>
          <a:bodyPr/>
          <a:lstStyle>
            <a:lvl1pPr>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658534B8-BC4C-8041-9EE3-23E9506C48C6}"/>
              </a:ext>
            </a:extLst>
          </p:cNvPr>
          <p:cNvSpPr>
            <a:spLocks noGrp="1"/>
          </p:cNvSpPr>
          <p:nvPr>
            <p:ph type="body" sz="half" idx="2"/>
          </p:nvPr>
        </p:nvSpPr>
        <p:spPr>
          <a:xfrm>
            <a:off x="366850" y="2304288"/>
            <a:ext cx="5729150" cy="3619564"/>
          </a:xfrm>
        </p:spPr>
        <p:txBody>
          <a:bodyPr/>
          <a:lstStyle>
            <a:lvl1pPr marL="0" indent="0">
              <a:lnSpc>
                <a:spcPct val="100000"/>
              </a:lnSpc>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043A0CEA-1FC2-1B4D-A93D-42D53F7B0238}"/>
              </a:ext>
            </a:extLst>
          </p:cNvPr>
          <p:cNvSpPr>
            <a:spLocks noGrp="1"/>
          </p:cNvSpPr>
          <p:nvPr>
            <p:ph type="dt" sz="half" idx="10"/>
          </p:nvPr>
        </p:nvSpPr>
        <p:spPr/>
        <p:txBody>
          <a:bodyPr/>
          <a:lstStyle/>
          <a:p>
            <a:fld id="{187506FD-BE82-D24B-994D-D065C345C366}" type="datetime1">
              <a:rPr lang="en-GB" smtClean="0"/>
              <a:t>14/05/2024</a:t>
            </a:fld>
            <a:endParaRPr lang="en-US"/>
          </a:p>
        </p:txBody>
      </p:sp>
      <p:sp>
        <p:nvSpPr>
          <p:cNvPr id="6" name="Footer Placeholder 5">
            <a:extLst>
              <a:ext uri="{FF2B5EF4-FFF2-40B4-BE49-F238E27FC236}">
                <a16:creationId xmlns:a16="http://schemas.microsoft.com/office/drawing/2014/main" id="{93A10338-EF2F-2445-945B-A9C2E08D5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0929D9-7D00-C34C-8FAD-BBF6C0EE6777}"/>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5E6AE784-0B32-FE41-94FB-A47C04D9C112}"/>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40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CA76-B875-FA4A-A114-807B8DB15200}"/>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4F55A241-5F47-8348-81F0-03481167033C}"/>
              </a:ext>
            </a:extLst>
          </p:cNvPr>
          <p:cNvSpPr>
            <a:spLocks noGrp="1"/>
          </p:cNvSpPr>
          <p:nvPr>
            <p:ph type="pic" idx="1"/>
          </p:nvPr>
        </p:nvSpPr>
        <p:spPr>
          <a:xfrm>
            <a:off x="6309360" y="1042289"/>
            <a:ext cx="5515790" cy="4873625"/>
          </a:xfrm>
        </p:spPr>
        <p:txBody>
          <a:bodyPr>
            <a:normAutofit/>
          </a:bodyPr>
          <a:lstStyle>
            <a:lvl1pPr marL="0" indent="0">
              <a:buNone/>
              <a:defRPr sz="18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6C7E6303-B2FC-EE4C-8ACD-8D563F5AAD46}"/>
              </a:ext>
            </a:extLst>
          </p:cNvPr>
          <p:cNvSpPr>
            <a:spLocks noGrp="1"/>
          </p:cNvSpPr>
          <p:nvPr>
            <p:ph type="body" sz="half" idx="2"/>
          </p:nvPr>
        </p:nvSpPr>
        <p:spPr>
          <a:xfrm>
            <a:off x="366850" y="2304288"/>
            <a:ext cx="5729150" cy="3619564"/>
          </a:xfrm>
        </p:spPr>
        <p:txBody>
          <a:bodyPr/>
          <a:lstStyle>
            <a:lvl1pPr marL="0" indent="0">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54BB9876-2084-6543-B0CE-0B1BD53B9A6A}"/>
              </a:ext>
            </a:extLst>
          </p:cNvPr>
          <p:cNvSpPr>
            <a:spLocks noGrp="1"/>
          </p:cNvSpPr>
          <p:nvPr>
            <p:ph type="dt" sz="half" idx="10"/>
          </p:nvPr>
        </p:nvSpPr>
        <p:spPr/>
        <p:txBody>
          <a:bodyPr/>
          <a:lstStyle/>
          <a:p>
            <a:fld id="{CF1E2DE2-6DF5-C246-B7E3-9E63962142D1}" type="datetime1">
              <a:rPr lang="en-GB" smtClean="0"/>
              <a:t>14/05/2024</a:t>
            </a:fld>
            <a:endParaRPr lang="en-US"/>
          </a:p>
        </p:txBody>
      </p:sp>
      <p:sp>
        <p:nvSpPr>
          <p:cNvPr id="6" name="Footer Placeholder 5">
            <a:extLst>
              <a:ext uri="{FF2B5EF4-FFF2-40B4-BE49-F238E27FC236}">
                <a16:creationId xmlns:a16="http://schemas.microsoft.com/office/drawing/2014/main" id="{DE832706-E4E2-A84E-9EF9-BA61A445D5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0EA5D1-D051-3E40-B6EA-0D28709C96F8}"/>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D0DA6217-7ECF-8747-B6BA-0C13B8B5E7C5}"/>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684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669BB-5B81-4FC4-B5F7-052444306DC2}"/>
              </a:ext>
            </a:extLst>
          </p:cNvPr>
          <p:cNvSpPr>
            <a:spLocks noGrp="1"/>
          </p:cNvSpPr>
          <p:nvPr>
            <p:ph type="title"/>
          </p:nvPr>
        </p:nvSpPr>
        <p:spPr>
          <a:xfrm>
            <a:off x="508000" y="1"/>
            <a:ext cx="5037667" cy="989013"/>
          </a:xfrm>
        </p:spPr>
        <p:txBody>
          <a:bodyPr/>
          <a:lstStyle/>
          <a:p>
            <a:r>
              <a:rPr lang="en-US"/>
              <a:t>Click to edit Master title style</a:t>
            </a:r>
            <a:endParaRPr lang="en-GB"/>
          </a:p>
        </p:txBody>
      </p:sp>
      <p:sp>
        <p:nvSpPr>
          <p:cNvPr id="3" name="Table Placeholder 2">
            <a:extLst>
              <a:ext uri="{FF2B5EF4-FFF2-40B4-BE49-F238E27FC236}">
                <a16:creationId xmlns:a16="http://schemas.microsoft.com/office/drawing/2014/main" id="{12DE2DC8-C39C-4C23-AA22-353FF96429FD}"/>
              </a:ext>
            </a:extLst>
          </p:cNvPr>
          <p:cNvSpPr>
            <a:spLocks noGrp="1"/>
          </p:cNvSpPr>
          <p:nvPr>
            <p:ph type="tbl" idx="1"/>
          </p:nvPr>
        </p:nvSpPr>
        <p:spPr>
          <a:xfrm>
            <a:off x="508000" y="1447800"/>
            <a:ext cx="10363200" cy="4419600"/>
          </a:xfrm>
        </p:spPr>
        <p:txBody>
          <a:bodyPr/>
          <a:lstStyle/>
          <a:p>
            <a:endParaRPr lang="en-GB"/>
          </a:p>
        </p:txBody>
      </p:sp>
      <p:sp>
        <p:nvSpPr>
          <p:cNvPr id="4" name="Date Placeholder 3">
            <a:extLst>
              <a:ext uri="{FF2B5EF4-FFF2-40B4-BE49-F238E27FC236}">
                <a16:creationId xmlns:a16="http://schemas.microsoft.com/office/drawing/2014/main" id="{697395F7-3802-4EC7-9327-C4358818BA42}"/>
              </a:ext>
            </a:extLst>
          </p:cNvPr>
          <p:cNvSpPr>
            <a:spLocks noGrp="1"/>
          </p:cNvSpPr>
          <p:nvPr>
            <p:ph type="dt" sz="half" idx="10"/>
          </p:nvPr>
        </p:nvSpPr>
        <p:spPr>
          <a:xfrm>
            <a:off x="406400" y="5943600"/>
            <a:ext cx="2235200" cy="381000"/>
          </a:xfrm>
        </p:spPr>
        <p:txBody>
          <a:bodyPr/>
          <a:lstStyle>
            <a:lvl1pPr>
              <a:defRPr/>
            </a:lvl1pPr>
          </a:lstStyle>
          <a:p>
            <a:pPr>
              <a:defRPr/>
            </a:pPr>
            <a:endParaRPr lang="en-US"/>
          </a:p>
        </p:txBody>
      </p:sp>
      <p:sp>
        <p:nvSpPr>
          <p:cNvPr id="5" name="Slide Number Placeholder 4">
            <a:extLst>
              <a:ext uri="{FF2B5EF4-FFF2-40B4-BE49-F238E27FC236}">
                <a16:creationId xmlns:a16="http://schemas.microsoft.com/office/drawing/2014/main" id="{BA55AC8E-9CD3-4039-82B4-656F48B9D9B0}"/>
              </a:ext>
            </a:extLst>
          </p:cNvPr>
          <p:cNvSpPr>
            <a:spLocks noGrp="1"/>
          </p:cNvSpPr>
          <p:nvPr>
            <p:ph type="sldNum" sz="quarter" idx="11"/>
          </p:nvPr>
        </p:nvSpPr>
        <p:spPr>
          <a:xfrm>
            <a:off x="10871200" y="5943600"/>
            <a:ext cx="1117600" cy="381000"/>
          </a:xfrm>
        </p:spPr>
        <p:txBody>
          <a:bodyPr/>
          <a:lstStyle>
            <a:lvl1pPr>
              <a:defRPr/>
            </a:lvl1pPr>
          </a:lstStyle>
          <a:p>
            <a:fld id="{CBB3BC17-2314-473D-960E-1318022DF896}" type="slidenum">
              <a:rPr lang="en-US" altLang="en-US"/>
              <a:pPr/>
              <a:t>‹#›</a:t>
            </a:fld>
            <a:endParaRPr lang="en-US" altLang="en-US" sz="1400"/>
          </a:p>
        </p:txBody>
      </p:sp>
    </p:spTree>
    <p:extLst>
      <p:ext uri="{BB962C8B-B14F-4D97-AF65-F5344CB8AC3E}">
        <p14:creationId xmlns:p14="http://schemas.microsoft.com/office/powerpoint/2010/main" val="943919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ED6D5990-D230-494A-AFE1-A377BD46F56A}"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FCD1504A-26E7-5C43-A957-655C79045144}"/>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9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54D73365-F639-A549-8E1F-0B1E00687E9B}"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8" name="Straight Connector 7">
            <a:extLst>
              <a:ext uri="{FF2B5EF4-FFF2-40B4-BE49-F238E27FC236}">
                <a16:creationId xmlns:a16="http://schemas.microsoft.com/office/drawing/2014/main" id="{18F5195D-5BA5-DC43-812E-3D99A77AF64E}"/>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84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10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9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213A9-1C9D-CE44-B1EA-6FA615AD70E5}"/>
              </a:ext>
            </a:extLst>
          </p:cNvPr>
          <p:cNvSpPr>
            <a:spLocks noGrp="1"/>
          </p:cNvSpPr>
          <p:nvPr>
            <p:ph type="title" hasCustomPrompt="1"/>
          </p:nvPr>
        </p:nvSpPr>
        <p:spPr>
          <a:xfrm>
            <a:off x="366850" y="1024695"/>
            <a:ext cx="11458300" cy="842276"/>
          </a:xfrm>
        </p:spPr>
        <p:txBody>
          <a:bodyPr anchor="b" anchorCtr="0"/>
          <a:lstStyle>
            <a:lvl1pPr>
              <a:lnSpc>
                <a:spcPct val="100000"/>
              </a:lnSpc>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322039-20E6-9A42-AB96-1A56E00F216B}"/>
              </a:ext>
            </a:extLst>
          </p:cNvPr>
          <p:cNvSpPr>
            <a:spLocks noGrp="1"/>
          </p:cNvSpPr>
          <p:nvPr>
            <p:ph idx="1"/>
          </p:nvPr>
        </p:nvSpPr>
        <p:spPr>
          <a:xfrm>
            <a:off x="366850" y="2013377"/>
            <a:ext cx="11458300" cy="4140535"/>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3761903-E778-9646-9FF9-F80DDF2A5266}"/>
              </a:ext>
            </a:extLst>
          </p:cNvPr>
          <p:cNvSpPr>
            <a:spLocks noGrp="1"/>
          </p:cNvSpPr>
          <p:nvPr>
            <p:ph type="dt" sz="half" idx="10"/>
          </p:nvPr>
        </p:nvSpPr>
        <p:spPr/>
        <p:txBody>
          <a:bodyPr/>
          <a:lstStyle/>
          <a:p>
            <a:fld id="{A41A7A7B-F31D-B344-836C-A639F0094DD6}" type="datetime1">
              <a:rPr lang="en-GB" smtClean="0"/>
              <a:t>14/05/2024</a:t>
            </a:fld>
            <a:endParaRPr lang="en-US"/>
          </a:p>
        </p:txBody>
      </p:sp>
      <p:sp>
        <p:nvSpPr>
          <p:cNvPr id="5" name="Footer Placeholder 4">
            <a:extLst>
              <a:ext uri="{FF2B5EF4-FFF2-40B4-BE49-F238E27FC236}">
                <a16:creationId xmlns:a16="http://schemas.microsoft.com/office/drawing/2014/main" id="{FD4D98EA-A7FC-5E4E-BCC2-9E1F23925D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A01A99-9A1A-DC4F-AC6B-3BD5128395C4}"/>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7" name="Straight Connector 6">
            <a:extLst>
              <a:ext uri="{FF2B5EF4-FFF2-40B4-BE49-F238E27FC236}">
                <a16:creationId xmlns:a16="http://schemas.microsoft.com/office/drawing/2014/main" id="{17884BE4-45A2-CB49-8EF5-42EA151733E7}"/>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1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C7B2EDF4-EB6F-2145-88C2-B177DB4C6BA9}"/>
              </a:ext>
            </a:extLst>
          </p:cNvPr>
          <p:cNvSpPr>
            <a:spLocks noGrp="1"/>
          </p:cNvSpPr>
          <p:nvPr>
            <p:ph sz="half" idx="2"/>
          </p:nvPr>
        </p:nvSpPr>
        <p:spPr>
          <a:xfrm>
            <a:off x="617220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14/05/2024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30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14/05/2024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6172200" y="2017292"/>
            <a:ext cx="5652950" cy="4145404"/>
          </a:xfrm>
        </p:spPr>
        <p:txBody>
          <a:bodyPr/>
          <a:lstStyle/>
          <a:p>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9800" y="5248836"/>
            <a:ext cx="6172200" cy="1132367"/>
          </a:xfrm>
          <a:prstGeom prst="rect">
            <a:avLst/>
          </a:prstGeom>
        </p:spPr>
      </p:pic>
    </p:spTree>
    <p:extLst>
      <p:ext uri="{BB962C8B-B14F-4D97-AF65-F5344CB8AC3E}">
        <p14:creationId xmlns:p14="http://schemas.microsoft.com/office/powerpoint/2010/main" val="291557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5FADD0-948E-2E4D-8166-8630AC059B18}"/>
              </a:ext>
            </a:extLst>
          </p:cNvPr>
          <p:cNvSpPr>
            <a:spLocks noGrp="1"/>
          </p:cNvSpPr>
          <p:nvPr>
            <p:ph type="title"/>
          </p:nvPr>
        </p:nvSpPr>
        <p:spPr>
          <a:xfrm>
            <a:off x="366850" y="1031292"/>
            <a:ext cx="11458300" cy="842276"/>
          </a:xfrm>
          <a:prstGeom prst="rect">
            <a:avLst/>
          </a:prstGeom>
        </p:spPr>
        <p:txBody>
          <a:bodyPr vert="horz" lIns="91440" tIns="45720" rIns="91440" bIns="45720" rtlCol="0" anchor="b"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E72FA5A-445C-4C4C-984F-8E925BF0AC91}"/>
              </a:ext>
            </a:extLst>
          </p:cNvPr>
          <p:cNvSpPr>
            <a:spLocks noGrp="1"/>
          </p:cNvSpPr>
          <p:nvPr>
            <p:ph type="body" idx="1"/>
          </p:nvPr>
        </p:nvSpPr>
        <p:spPr>
          <a:xfrm>
            <a:off x="366850" y="2008505"/>
            <a:ext cx="11458300" cy="4136263"/>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0A2B46A2-77C7-DF4C-8D1D-32C2256F43DD}"/>
              </a:ext>
            </a:extLst>
          </p:cNvPr>
          <p:cNvSpPr>
            <a:spLocks noGrp="1"/>
          </p:cNvSpPr>
          <p:nvPr>
            <p:ph type="dt" sz="half" idx="2"/>
          </p:nvPr>
        </p:nvSpPr>
        <p:spPr>
          <a:xfrm>
            <a:off x="366850" y="6450620"/>
            <a:ext cx="2743200" cy="365125"/>
          </a:xfrm>
          <a:prstGeom prst="rect">
            <a:avLst/>
          </a:prstGeom>
        </p:spPr>
        <p:txBody>
          <a:bodyPr vert="horz" lIns="91440" tIns="45720" rIns="91440" bIns="45720" rtlCol="0" anchor="ctr"/>
          <a:lstStyle>
            <a:lvl1pPr algn="l">
              <a:defRPr sz="800">
                <a:solidFill>
                  <a:schemeClr val="bg1">
                    <a:lumMod val="75000"/>
                  </a:schemeClr>
                </a:solidFill>
                <a:latin typeface="Arial" panose="020B0604020202020204" pitchFamily="34" charset="0"/>
                <a:cs typeface="Arial" panose="020B0604020202020204" pitchFamily="34" charset="0"/>
              </a:defRPr>
            </a:lvl1pPr>
          </a:lstStyle>
          <a:p>
            <a:fld id="{0A1A0663-5F6E-FA48-86B0-FB592E17755D}" type="datetime1">
              <a:rPr lang="en-GB" smtClean="0"/>
              <a:pPr/>
              <a:t>14/05/2024</a:t>
            </a:fld>
            <a:endParaRPr lang="en-US"/>
          </a:p>
        </p:txBody>
      </p:sp>
      <p:sp>
        <p:nvSpPr>
          <p:cNvPr id="5" name="Footer Placeholder 4">
            <a:extLst>
              <a:ext uri="{FF2B5EF4-FFF2-40B4-BE49-F238E27FC236}">
                <a16:creationId xmlns:a16="http://schemas.microsoft.com/office/drawing/2014/main" id="{40A9F296-8AD1-C245-B261-EFF96F030892}"/>
              </a:ext>
            </a:extLst>
          </p:cNvPr>
          <p:cNvSpPr>
            <a:spLocks noGrp="1"/>
          </p:cNvSpPr>
          <p:nvPr>
            <p:ph type="ftr" sz="quarter" idx="3"/>
          </p:nvPr>
        </p:nvSpPr>
        <p:spPr>
          <a:xfrm>
            <a:off x="4038600" y="6450620"/>
            <a:ext cx="4114800" cy="365125"/>
          </a:xfrm>
          <a:prstGeom prst="rect">
            <a:avLst/>
          </a:prstGeom>
        </p:spPr>
        <p:txBody>
          <a:bodyPr vert="horz" lIns="91440" tIns="45720" rIns="91440" bIns="45720" rtlCol="0" anchor="ctr"/>
          <a:lstStyle>
            <a:lvl1pPr algn="ctr">
              <a:defRPr sz="800">
                <a:solidFill>
                  <a:schemeClr val="bg1">
                    <a:lumMod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AB25F4A-C3E2-9945-995F-CE40CC35196D}"/>
              </a:ext>
            </a:extLst>
          </p:cNvPr>
          <p:cNvSpPr>
            <a:spLocks noGrp="1"/>
          </p:cNvSpPr>
          <p:nvPr>
            <p:ph type="sldNum" sz="quarter" idx="4"/>
          </p:nvPr>
        </p:nvSpPr>
        <p:spPr>
          <a:xfrm>
            <a:off x="9081950" y="6450620"/>
            <a:ext cx="2743200"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C53DD674-0FE8-9A43-90ED-815A93F2FBA3}" type="slidenum">
              <a:rPr lang="en-US" smtClean="0"/>
              <a:pPr/>
              <a:t>‹#›</a:t>
            </a:fld>
            <a:endParaRPr lang="en-US"/>
          </a:p>
        </p:txBody>
      </p:sp>
    </p:spTree>
    <p:extLst>
      <p:ext uri="{BB962C8B-B14F-4D97-AF65-F5344CB8AC3E}">
        <p14:creationId xmlns:p14="http://schemas.microsoft.com/office/powerpoint/2010/main" val="1700017219"/>
      </p:ext>
    </p:extLst>
  </p:cSld>
  <p:clrMap bg1="lt1" tx1="dk1" bg2="lt2" tx2="dk2" accent1="accent1" accent2="accent2" accent3="accent3" accent4="accent4" accent5="accent5" accent6="accent6" hlink="hlink" folHlink="folHlink"/>
  <p:sldLayoutIdLst>
    <p:sldLayoutId id="2147483721" r:id="rId1"/>
    <p:sldLayoutId id="2147483734" r:id="rId2"/>
    <p:sldLayoutId id="2147483732" r:id="rId3"/>
    <p:sldLayoutId id="2147483733" r:id="rId4"/>
    <p:sldLayoutId id="2147483737" r:id="rId5"/>
    <p:sldLayoutId id="2147483736" r:id="rId6"/>
    <p:sldLayoutId id="2147483722" r:id="rId7"/>
    <p:sldLayoutId id="2147483724" r:id="rId8"/>
    <p:sldLayoutId id="2147483735" r:id="rId9"/>
    <p:sldLayoutId id="2147483725" r:id="rId10"/>
    <p:sldLayoutId id="2147483726" r:id="rId11"/>
    <p:sldLayoutId id="2147483738" r:id="rId12"/>
    <p:sldLayoutId id="2147483727" r:id="rId13"/>
    <p:sldLayoutId id="2147483728" r:id="rId14"/>
    <p:sldLayoutId id="2147483729" r:id="rId15"/>
    <p:sldLayoutId id="2147483739" r:id="rId16"/>
  </p:sldLayoutIdLst>
  <p:hf hdr="0" ftr="0"/>
  <p:txStyles>
    <p:title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C782577-2360-4581-9C1F-A4F26734548C}"/>
              </a:ext>
            </a:extLst>
          </p:cNvPr>
          <p:cNvSpPr>
            <a:spLocks noChangeArrowheads="1"/>
          </p:cNvSpPr>
          <p:nvPr/>
        </p:nvSpPr>
        <p:spPr bwMode="auto">
          <a:xfrm>
            <a:off x="3810000" y="3013075"/>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a:t> </a:t>
            </a:r>
          </a:p>
          <a:p>
            <a:pPr eaLnBrk="1" hangingPunct="1"/>
            <a:endParaRPr lang="en-GB" altLang="en-US"/>
          </a:p>
        </p:txBody>
      </p:sp>
      <p:sp>
        <p:nvSpPr>
          <p:cNvPr id="2" name="Title 1">
            <a:extLst>
              <a:ext uri="{FF2B5EF4-FFF2-40B4-BE49-F238E27FC236}">
                <a16:creationId xmlns:a16="http://schemas.microsoft.com/office/drawing/2014/main" id="{0C5F2838-DDA2-4D65-9901-F04927F9EB28}"/>
              </a:ext>
            </a:extLst>
          </p:cNvPr>
          <p:cNvSpPr>
            <a:spLocks noGrp="1"/>
          </p:cNvSpPr>
          <p:nvPr>
            <p:ph type="ctrTitle"/>
          </p:nvPr>
        </p:nvSpPr>
        <p:spPr>
          <a:xfrm>
            <a:off x="1524000" y="1008338"/>
            <a:ext cx="9144000" cy="2387600"/>
          </a:xfrm>
        </p:spPr>
        <p:txBody>
          <a:bodyPr/>
          <a:lstStyle/>
          <a:p>
            <a:pPr eaLnBrk="1" hangingPunct="1"/>
            <a:r>
              <a:rPr lang="en-GB" altLang="en-US" sz="4800" b="1" dirty="0"/>
              <a:t>Audit Committee Update </a:t>
            </a:r>
            <a:endParaRPr lang="en-GB" dirty="0"/>
          </a:p>
        </p:txBody>
      </p:sp>
      <p:sp>
        <p:nvSpPr>
          <p:cNvPr id="3" name="Subtitle 2">
            <a:extLst>
              <a:ext uri="{FF2B5EF4-FFF2-40B4-BE49-F238E27FC236}">
                <a16:creationId xmlns:a16="http://schemas.microsoft.com/office/drawing/2014/main" id="{B010166C-ADAC-484A-BB0C-FB3DE484EE48}"/>
              </a:ext>
            </a:extLst>
          </p:cNvPr>
          <p:cNvSpPr>
            <a:spLocks noGrp="1"/>
          </p:cNvSpPr>
          <p:nvPr>
            <p:ph type="subTitle" idx="1"/>
          </p:nvPr>
        </p:nvSpPr>
        <p:spPr>
          <a:xfrm>
            <a:off x="2496620" y="3694114"/>
            <a:ext cx="7325474" cy="1563686"/>
          </a:xfrm>
        </p:spPr>
        <p:txBody>
          <a:bodyPr/>
          <a:lstStyle/>
          <a:p>
            <a:pPr algn="ctr" eaLnBrk="1" hangingPunct="1"/>
            <a:r>
              <a:rPr lang="en-GB" altLang="en-US" sz="3200" b="1" dirty="0"/>
              <a:t>John Doyle, Audit Committee Chair</a:t>
            </a:r>
          </a:p>
          <a:p>
            <a:pPr algn="ctr" eaLnBrk="1" hangingPunct="1"/>
            <a:r>
              <a:rPr lang="en-GB" altLang="en-US" sz="2400" b="1" dirty="0"/>
              <a:t>Council of Governors, 4</a:t>
            </a:r>
            <a:r>
              <a:rPr lang="en-GB" altLang="en-US" sz="2400" b="1" baseline="30000" dirty="0"/>
              <a:t>th</a:t>
            </a:r>
            <a:r>
              <a:rPr lang="en-GB" altLang="en-US" sz="2400" b="1" dirty="0"/>
              <a:t> June 2024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508000" y="82930"/>
            <a:ext cx="5461285" cy="954762"/>
          </a:xfrm>
          <a:solidFill>
            <a:schemeClr val="bg1"/>
          </a:solidFill>
        </p:spPr>
        <p:txBody>
          <a:bodyPr/>
          <a:lstStyle/>
          <a:p>
            <a:pPr>
              <a:spcAft>
                <a:spcPts val="600"/>
              </a:spcAft>
            </a:pP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Audit Committee</a:t>
            </a:r>
            <a:b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E-meeting: </a:t>
            </a:r>
            <a: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9</a:t>
            </a:r>
            <a:r>
              <a:rPr kumimoji="0" lang="en-US" altLang="en-US" sz="1600" b="1" i="0" u="none" strike="noStrike" kern="1200" cap="none" spc="0" normalizeH="0" baseline="30000" noProof="0" dirty="0">
                <a:ln>
                  <a:noFill/>
                </a:ln>
                <a:solidFill>
                  <a:srgbClr val="4F2683"/>
                </a:solidFill>
                <a:effectLst/>
                <a:uLnTx/>
                <a:uFillTx/>
                <a:latin typeface="Arial" panose="020B0604020202020204" pitchFamily="34" charset="0"/>
                <a:ea typeface="+mj-ea"/>
                <a:cs typeface="Arial" panose="020B0604020202020204" pitchFamily="34" charset="0"/>
              </a:rPr>
              <a:t>th</a:t>
            </a:r>
            <a: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 April 2024 </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John Doyle, Audit Committee Chair</a:t>
            </a:r>
            <a:endParaRPr lang="en-GB" altLang="en-US" sz="1600" b="1" dirty="0"/>
          </a:p>
        </p:txBody>
      </p:sp>
      <p:graphicFrame>
        <p:nvGraphicFramePr>
          <p:cNvPr id="2" name="Group 45">
            <a:extLst>
              <a:ext uri="{FF2B5EF4-FFF2-40B4-BE49-F238E27FC236}">
                <a16:creationId xmlns:a16="http://schemas.microsoft.com/office/drawing/2014/main" id="{2EF10CC9-1538-126E-22CC-BAEBB4655AD0}"/>
              </a:ext>
            </a:extLst>
          </p:cNvPr>
          <p:cNvGraphicFramePr>
            <a:graphicFrameLocks noGrp="1"/>
          </p:cNvGraphicFramePr>
          <p:nvPr>
            <p:extLst>
              <p:ext uri="{D42A27DB-BD31-4B8C-83A1-F6EECF244321}">
                <p14:modId xmlns:p14="http://schemas.microsoft.com/office/powerpoint/2010/main" val="1288597801"/>
              </p:ext>
            </p:extLst>
          </p:nvPr>
        </p:nvGraphicFramePr>
        <p:xfrm>
          <a:off x="508659" y="1165335"/>
          <a:ext cx="11481281" cy="5314921"/>
        </p:xfrm>
        <a:graphic>
          <a:graphicData uri="http://schemas.openxmlformats.org/drawingml/2006/table">
            <a:tbl>
              <a:tblPr/>
              <a:tblGrid>
                <a:gridCol w="2357659">
                  <a:extLst>
                    <a:ext uri="{9D8B030D-6E8A-4147-A177-3AD203B41FA5}">
                      <a16:colId xmlns:a16="http://schemas.microsoft.com/office/drawing/2014/main" val="536605662"/>
                    </a:ext>
                  </a:extLst>
                </a:gridCol>
                <a:gridCol w="9123622">
                  <a:extLst>
                    <a:ext uri="{9D8B030D-6E8A-4147-A177-3AD203B41FA5}">
                      <a16:colId xmlns:a16="http://schemas.microsoft.com/office/drawing/2014/main" val="3796658610"/>
                    </a:ext>
                  </a:extLst>
                </a:gridCol>
              </a:tblGrid>
              <a:tr h="403225">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looked at</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found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extLst>
                  <a:ext uri="{0D108BD9-81ED-4DB2-BD59-A6C34878D82A}">
                    <a16:rowId xmlns:a16="http://schemas.microsoft.com/office/drawing/2014/main" val="315588887"/>
                  </a:ext>
                </a:extLst>
              </a:tr>
              <a:tr h="334864">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Annual Report for Audit Committee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1000"/>
                        </a:spcBef>
                        <a:spcAft>
                          <a:spcPct val="0"/>
                        </a:spcAft>
                        <a:buClr>
                          <a:srgbClr val="4F2683"/>
                        </a:buClr>
                        <a:buSzTx/>
                        <a:buFont typeface="Arial" panose="020B0604020202020204" pitchFamily="34" charset="0"/>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on the delivery of the role of the Audit Committee as delegated through the Terms of Reference.</a:t>
                      </a:r>
                    </a:p>
                  </a:txBody>
                  <a:tcPr marL="46800" marR="46800" marT="46800" marB="4680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59021034"/>
                  </a:ext>
                </a:extLst>
              </a:tr>
              <a:tr h="291164">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Draft Annual Governance Statement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Reviewed the draft Annual Governance Statement for accuracy prior to inclusion in the draft Annual Report and Accounts 2023/24. </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32519436"/>
                  </a:ext>
                </a:extLst>
              </a:tr>
              <a:tr h="428739">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of Assurance Committees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provided from Integrated Performance Committee, People Committee and Quality Committee as delegated through the Terms of Reference for each committee.</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46988055"/>
                  </a:ext>
                </a:extLst>
              </a:tr>
              <a:tr h="413328">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of losses of special payments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1000"/>
                        </a:spcBef>
                        <a:spcAft>
                          <a:spcPct val="0"/>
                        </a:spcAft>
                        <a:buClr>
                          <a:srgbClr val="4F2683"/>
                        </a:buClr>
                        <a:buSzTx/>
                        <a:buFont typeface="Arial" panose="020B0604020202020204" pitchFamily="34" charset="0"/>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Small number of special payments and a write off approved.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44646151"/>
                  </a:ext>
                </a:extLst>
              </a:tr>
              <a:tr h="40005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single supplier tender waivers </a:t>
                      </a:r>
                    </a:p>
                  </a:txBody>
                  <a:tcPr marL="18000" marR="18000" marT="18000" marB="1800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received on processes for managing tender waivers.</a:t>
                      </a:r>
                    </a:p>
                  </a:txBody>
                  <a:tcPr marL="18000" marR="18000" marT="18000" marB="1800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9564107"/>
                  </a:ext>
                </a:extLst>
              </a:tr>
              <a:tr h="289997">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1000"/>
                        </a:spcBef>
                        <a:spcAft>
                          <a:spcPct val="0"/>
                        </a:spcAft>
                        <a:buClr>
                          <a:srgbClr val="4F2683"/>
                        </a:buClr>
                        <a:buSzTx/>
                        <a:buFont typeface="Arial" panose="020B0604020202020204" pitchFamily="34" charset="0"/>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register of interests </a:t>
                      </a:r>
                    </a:p>
                  </a:txBody>
                  <a:tcPr marL="18000" marR="18000" marT="18000" marB="1800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received on compliance with the register of interest requirements.</a:t>
                      </a:r>
                    </a:p>
                  </a:txBody>
                  <a:tcPr marL="18000" marR="18000" marT="18000" marB="1800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19170310"/>
                  </a:ext>
                </a:extLst>
              </a:tr>
              <a:tr h="42545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Code of Governance Compliance</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Assurance provided assurance on compliance with the new code of governance for 2023/24 including an update on planned actions following the baseline assessment in March 2023.</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34196660"/>
                  </a:ext>
                </a:extLst>
              </a:tr>
              <a:tr h="42545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Provider Licence compliance</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provided that the Trust has controls in place, including executive accountabilities, to ensure ongoing compliance with the provider licence. The Committee recognised the ongoing management of the recovery of waiting list backlogs.</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58765957"/>
                  </a:ext>
                </a:extLst>
              </a:tr>
              <a:tr h="318499">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Regulatory Action Plans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No regulatory action plans.</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99797891"/>
                  </a:ext>
                </a:extLst>
              </a:tr>
              <a:tr h="42545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Review of Processes for Raising Concerns</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Overview of the assurance provided on the Trust’s processes for raising concerns including Freedom to Speak Up.</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08169504"/>
                  </a:ext>
                </a:extLst>
              </a:tr>
            </a:tbl>
          </a:graphicData>
        </a:graphic>
      </p:graphicFrame>
    </p:spTree>
    <p:extLst>
      <p:ext uri="{BB962C8B-B14F-4D97-AF65-F5344CB8AC3E}">
        <p14:creationId xmlns:p14="http://schemas.microsoft.com/office/powerpoint/2010/main" val="4130272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B9A878B-D878-7885-A841-FA28F12A0B27}"/>
              </a:ext>
            </a:extLst>
          </p:cNvPr>
          <p:cNvSpPr>
            <a:spLocks noGrp="1"/>
          </p:cNvSpPr>
          <p:nvPr>
            <p:ph type="sldNum" sz="quarter" idx="11"/>
          </p:nvPr>
        </p:nvSpPr>
        <p:spPr/>
        <p:txBody>
          <a:bodyPr/>
          <a:lstStyle/>
          <a:p>
            <a:fld id="{CBB3BC17-2314-473D-960E-1318022DF896}" type="slidenum">
              <a:rPr lang="en-US" altLang="en-US" smtClean="0"/>
              <a:pPr/>
              <a:t>3</a:t>
            </a:fld>
            <a:endParaRPr lang="en-US" altLang="en-US" sz="1400"/>
          </a:p>
        </p:txBody>
      </p:sp>
      <p:graphicFrame>
        <p:nvGraphicFramePr>
          <p:cNvPr id="6" name="Group 45">
            <a:extLst>
              <a:ext uri="{FF2B5EF4-FFF2-40B4-BE49-F238E27FC236}">
                <a16:creationId xmlns:a16="http://schemas.microsoft.com/office/drawing/2014/main" id="{3B4D53D8-0A23-869A-4C01-7D6934BABCC8}"/>
              </a:ext>
            </a:extLst>
          </p:cNvPr>
          <p:cNvGraphicFramePr>
            <a:graphicFrameLocks noGrp="1"/>
          </p:cNvGraphicFramePr>
          <p:nvPr>
            <p:ph type="tbl" idx="1"/>
            <p:extLst>
              <p:ext uri="{D42A27DB-BD31-4B8C-83A1-F6EECF244321}">
                <p14:modId xmlns:p14="http://schemas.microsoft.com/office/powerpoint/2010/main" val="1645712550"/>
              </p:ext>
            </p:extLst>
          </p:nvPr>
        </p:nvGraphicFramePr>
        <p:xfrm>
          <a:off x="488592" y="867312"/>
          <a:ext cx="11419156" cy="5767705"/>
        </p:xfrm>
        <a:graphic>
          <a:graphicData uri="http://schemas.openxmlformats.org/drawingml/2006/table">
            <a:tbl>
              <a:tblPr/>
              <a:tblGrid>
                <a:gridCol w="2947505">
                  <a:extLst>
                    <a:ext uri="{9D8B030D-6E8A-4147-A177-3AD203B41FA5}">
                      <a16:colId xmlns:a16="http://schemas.microsoft.com/office/drawing/2014/main" val="536605662"/>
                    </a:ext>
                  </a:extLst>
                </a:gridCol>
                <a:gridCol w="8471651">
                  <a:extLst>
                    <a:ext uri="{9D8B030D-6E8A-4147-A177-3AD203B41FA5}">
                      <a16:colId xmlns:a16="http://schemas.microsoft.com/office/drawing/2014/main" val="3796658610"/>
                    </a:ext>
                  </a:extLst>
                </a:gridCol>
              </a:tblGrid>
              <a:tr h="403225">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looked at</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found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extLst>
                  <a:ext uri="{0D108BD9-81ED-4DB2-BD59-A6C34878D82A}">
                    <a16:rowId xmlns:a16="http://schemas.microsoft.com/office/drawing/2014/main" val="315588887"/>
                  </a:ext>
                </a:extLst>
              </a:tr>
              <a:tr h="13716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 </a:t>
                      </a:r>
                      <a:r>
                        <a:rPr kumimoji="0" lang="en-GB" altLang="en-US" sz="1400" b="1" i="0" u="none" strike="noStrike" cap="none" normalizeH="0" baseline="0" dirty="0" err="1">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iDigital</a:t>
                      </a: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 Update</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Assurance provided with regards to the development of digital and Informatics staff and services, digital transformation and operational IT delivery. </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97615877"/>
                  </a:ext>
                </a:extLst>
              </a:tr>
              <a:tr h="13716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Risk KPI</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Update provided on risk reporting and </a:t>
                      </a:r>
                      <a:r>
                        <a:rPr lang="en-GB" sz="1400" dirty="0" err="1">
                          <a:solidFill>
                            <a:schemeClr val="tx1"/>
                          </a:solidFill>
                        </a:rPr>
                        <a:t>InPhase</a:t>
                      </a:r>
                      <a:r>
                        <a:rPr lang="en-GB" sz="1400" dirty="0">
                          <a:solidFill>
                            <a:schemeClr val="tx1"/>
                          </a:solidFill>
                        </a:rPr>
                        <a:t> developments. Further work ongoing to ensure completeness of risk register entries and closure of incidents over 28 days.  </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47462049"/>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Informing Audit Risk Assessment</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Outline provided of the Trust’s assessment to guide the identification of audit risk, including some important areas of the auditor risk assessment where external auditors are required to make inquiries of the Audit Committee under auditing standards.</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90961945"/>
                  </a:ext>
                </a:extLst>
              </a:tr>
              <a:tr h="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Internal Audit Plan 24/25</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Audit Committee approved the risk based internal audit plan for 2024/25.</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29142222"/>
                  </a:ext>
                </a:extLst>
              </a:tr>
              <a:tr h="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Internal Audit Progress report</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on the progress against the Internal Audit Plan for 2023/24. </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81857636"/>
                  </a:ext>
                </a:extLst>
              </a:tr>
              <a:tr h="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Draft Head of Internal Audit Opinion</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Update provided on the draft head of internal audit opinion, with a small number of reviews to be completed before a final opinion is provided in April 2024.</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141108805"/>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Anti-Fraud plan 24/25</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Audit Committee approved the anti fraud plan for 2024/25.</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17042762"/>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Draft Anti-Fraud annual report</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Update provided to colleagues on the anti-fraud annual report, to be provided in April 2024.</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181519821"/>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BAF Opinion</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Positive assurance received from MIAA on the approach to which the organisation has maintained and uses the Board Assurance Framework to support the overall assessment of governance, risk management and internal control. </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355871597"/>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Internal Audit Charter</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MIAA confirmed ongoing compliance with the Public Sector Internal Audit Standards. The committee reviewed the current Internal Audit Charter.</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49387109"/>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External audit update report</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Update provided by Grant Thornton on the progress in delivering the responsibilities as external auditors.</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266999742"/>
                  </a:ext>
                </a:extLst>
              </a:tr>
              <a:tr h="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Accounting Policies</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The Audit Committee reviewed and approved the accounting policies.</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85178088"/>
                  </a:ext>
                </a:extLst>
              </a:tr>
            </a:tbl>
          </a:graphicData>
        </a:graphic>
      </p:graphicFrame>
    </p:spTree>
    <p:extLst>
      <p:ext uri="{BB962C8B-B14F-4D97-AF65-F5344CB8AC3E}">
        <p14:creationId xmlns:p14="http://schemas.microsoft.com/office/powerpoint/2010/main" val="1744606445"/>
      </p:ext>
    </p:extLst>
  </p:cSld>
  <p:clrMapOvr>
    <a:masterClrMapping/>
  </p:clrMapOvr>
</p:sld>
</file>

<file path=ppt/theme/theme1.xml><?xml version="1.0" encoding="utf-8"?>
<a:theme xmlns:a="http://schemas.openxmlformats.org/drawingml/2006/main" name="LHCH">
  <a:themeElements>
    <a:clrScheme name="Custom 1">
      <a:dk1>
        <a:srgbClr val="323232"/>
      </a:dk1>
      <a:lt1>
        <a:srgbClr val="FFFFFF"/>
      </a:lt1>
      <a:dk2>
        <a:srgbClr val="4F2683"/>
      </a:dk2>
      <a:lt2>
        <a:srgbClr val="EBEBEB"/>
      </a:lt2>
      <a:accent1>
        <a:srgbClr val="4F2683"/>
      </a:accent1>
      <a:accent2>
        <a:srgbClr val="F7961D"/>
      </a:accent2>
      <a:accent3>
        <a:srgbClr val="C0C0C0"/>
      </a:accent3>
      <a:accent4>
        <a:srgbClr val="28A0DC"/>
      </a:accent4>
      <a:accent5>
        <a:srgbClr val="7DAF64"/>
      </a:accent5>
      <a:accent6>
        <a:srgbClr val="FFC850"/>
      </a:accent6>
      <a:hlink>
        <a:srgbClr val="4B7FD3"/>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H" id="{3EFC2655-F634-044D-9862-F122A5DF0291}" vid="{E10AC9EE-8471-4540-BB60-1C0E7746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TotalTime>
  <Words>566</Words>
  <Application>Microsoft Office PowerPoint</Application>
  <PresentationFormat>Widescreen</PresentationFormat>
  <Paragraphs>55</Paragraphs>
  <Slides>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LHCH</vt:lpstr>
      <vt:lpstr>Audit Committee Update </vt:lpstr>
      <vt:lpstr>Audit Committee E-meeting: 9th April 2024  Presented by: John Doyle, Audit Committee Chair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Walker</dc:creator>
  <cp:lastModifiedBy>Karan Wheatcroft</cp:lastModifiedBy>
  <cp:revision>280</cp:revision>
  <dcterms:created xsi:type="dcterms:W3CDTF">2019-07-25T10:39:59Z</dcterms:created>
  <dcterms:modified xsi:type="dcterms:W3CDTF">2024-05-14T18:03:06Z</dcterms:modified>
</cp:coreProperties>
</file>